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  <p:sldId id="267" r:id="rId10"/>
    <p:sldId id="271" r:id="rId11"/>
  </p:sldIdLst>
  <p:sldSz cx="18288000" cy="10287000"/>
  <p:notesSz cx="6858000" cy="9144000"/>
  <p:embeddedFontLst>
    <p:embeddedFont>
      <p:font typeface="Arial Unicode" panose="02010600030101010101" charset="-122"/>
      <p:regular r:id="rId12"/>
    </p:embeddedFont>
    <p:embeddedFont>
      <p:font typeface="阿里巴巴普惠体" panose="02010600030101010101" charset="-122"/>
      <p:regular r:id="rId13"/>
    </p:embeddedFont>
    <p:embeddedFont>
      <p:font typeface="阿里巴巴普惠体 Bold" panose="02010600030101010101" charset="-122"/>
      <p:bold r:id="rId14"/>
    </p:embeddedFont>
    <p:embeddedFont>
      <p:font typeface="阿里巴巴普惠体 Medium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26"/>
      </p:cViewPr>
      <p:guideLst>
        <p:guide orient="horz" pos="2150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1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14" y="1314716"/>
            <a:ext cx="15411832" cy="7657569"/>
            <a:chOff x="0" y="0"/>
            <a:chExt cx="4059083" cy="2016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9083" cy="2016808"/>
            </a:xfrm>
            <a:custGeom>
              <a:avLst/>
              <a:gdLst/>
              <a:ahLst/>
              <a:cxnLst/>
              <a:rect l="l" t="t" r="r" b="b"/>
              <a:pathLst>
                <a:path w="4059083" h="2016808">
                  <a:moveTo>
                    <a:pt x="0" y="0"/>
                  </a:moveTo>
                  <a:lnTo>
                    <a:pt x="4059083" y="0"/>
                  </a:lnTo>
                  <a:lnTo>
                    <a:pt x="4059083" y="2016808"/>
                  </a:lnTo>
                  <a:lnTo>
                    <a:pt x="0" y="2016808"/>
                  </a:ln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59083" cy="206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853" y="7485677"/>
            <a:ext cx="13708378" cy="1690700"/>
          </a:xfrm>
          <a:custGeom>
            <a:avLst/>
            <a:gdLst/>
            <a:ahLst/>
            <a:cxnLst/>
            <a:rect l="l" t="t" r="r" b="b"/>
            <a:pathLst>
              <a:path w="13708378" h="1690700">
                <a:moveTo>
                  <a:pt x="0" y="0"/>
                </a:moveTo>
                <a:lnTo>
                  <a:pt x="13708378" y="0"/>
                </a:lnTo>
                <a:lnTo>
                  <a:pt x="13708378" y="1690700"/>
                </a:lnTo>
                <a:lnTo>
                  <a:pt x="0" y="16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763394" y="1158856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7" y="0"/>
                </a:lnTo>
                <a:lnTo>
                  <a:pt x="1843697" y="1839855"/>
                </a:lnTo>
                <a:lnTo>
                  <a:pt x="0" y="183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45000" y="2599411"/>
            <a:ext cx="114300" cy="5773289"/>
            <a:chOff x="0" y="0"/>
            <a:chExt cx="152400" cy="7697719"/>
          </a:xfrm>
        </p:grpSpPr>
        <p:sp>
          <p:nvSpPr>
            <p:cNvPr id="8" name="AutoShape 8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Freeform 14"/>
          <p:cNvSpPr/>
          <p:nvPr/>
        </p:nvSpPr>
        <p:spPr>
          <a:xfrm rot="-10800000">
            <a:off x="14405419" y="1158856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2" y="0"/>
                </a:lnTo>
                <a:lnTo>
                  <a:pt x="1201672" y="1199168"/>
                </a:lnTo>
                <a:lnTo>
                  <a:pt x="0" y="1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7132429"/>
            <a:ext cx="1843697" cy="1839856"/>
            <a:chOff x="0" y="0"/>
            <a:chExt cx="2458262" cy="24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8262" cy="2453141"/>
            </a:xfrm>
            <a:custGeom>
              <a:avLst/>
              <a:gdLst/>
              <a:ahLst/>
              <a:cxnLst/>
              <a:rect l="l" t="t" r="r" b="b"/>
              <a:pathLst>
                <a:path w="2458262" h="2453141">
                  <a:moveTo>
                    <a:pt x="0" y="0"/>
                  </a:moveTo>
                  <a:lnTo>
                    <a:pt x="2458262" y="0"/>
                  </a:lnTo>
                  <a:lnTo>
                    <a:pt x="2458262" y="2453141"/>
                  </a:lnTo>
                  <a:lnTo>
                    <a:pt x="0" y="245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854250"/>
              <a:ext cx="1602229" cy="1598891"/>
            </a:xfrm>
            <a:custGeom>
              <a:avLst/>
              <a:gdLst/>
              <a:ahLst/>
              <a:cxnLst/>
              <a:rect l="l" t="t" r="r" b="b"/>
              <a:pathLst>
                <a:path w="1602229" h="1598891">
                  <a:moveTo>
                    <a:pt x="0" y="0"/>
                  </a:moveTo>
                  <a:lnTo>
                    <a:pt x="1602229" y="0"/>
                  </a:lnTo>
                  <a:lnTo>
                    <a:pt x="1602229" y="1598891"/>
                  </a:lnTo>
                  <a:lnTo>
                    <a:pt x="0" y="15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-10800000">
            <a:off x="17259300" y="0"/>
            <a:ext cx="1028700" cy="1026557"/>
          </a:xfrm>
          <a:custGeom>
            <a:avLst/>
            <a:gdLst/>
            <a:ahLst/>
            <a:cxnLst/>
            <a:rect l="l" t="t" r="r" b="b"/>
            <a:pathLst>
              <a:path w="1028700" h="1026557">
                <a:moveTo>
                  <a:pt x="0" y="0"/>
                </a:moveTo>
                <a:lnTo>
                  <a:pt x="1028700" y="0"/>
                </a:lnTo>
                <a:lnTo>
                  <a:pt x="1028700" y="1026557"/>
                </a:lnTo>
                <a:lnTo>
                  <a:pt x="0" y="1026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58445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747805" y="4615794"/>
            <a:ext cx="1061847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</a:rPr>
              <a:t>简约风PPT模板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47805" y="3218793"/>
            <a:ext cx="10618475" cy="11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ea typeface="阿里巴巴普惠体 Bold" panose="00020600040101010101" charset="-122"/>
              </a:rPr>
              <a:t>北京邮电大学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47805" y="4305914"/>
            <a:ext cx="106184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148">
                <a:solidFill>
                  <a:srgbClr val="FFFFFF"/>
                </a:solidFill>
                <a:latin typeface="Arial Unicode" panose="020B0604020202020204" charset="-122"/>
              </a:rPr>
              <a:t>Beijing University of Posts and Telecommunications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47805" y="6703993"/>
            <a:ext cx="19549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汇报人：XXX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13927" y="6703993"/>
            <a:ext cx="268813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时间：XX月XX日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6535" y="1634573"/>
            <a:ext cx="15611465" cy="7453258"/>
            <a:chOff x="0" y="0"/>
            <a:chExt cx="4111661" cy="1962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1661" cy="1962998"/>
            </a:xfrm>
            <a:custGeom>
              <a:avLst/>
              <a:gdLst/>
              <a:ahLst/>
              <a:cxnLst/>
              <a:rect l="l" t="t" r="r" b="b"/>
              <a:pathLst>
                <a:path w="4111661" h="1962998">
                  <a:moveTo>
                    <a:pt x="0" y="0"/>
                  </a:moveTo>
                  <a:lnTo>
                    <a:pt x="4111661" y="0"/>
                  </a:lnTo>
                  <a:lnTo>
                    <a:pt x="4111661" y="1962998"/>
                  </a:lnTo>
                  <a:lnTo>
                    <a:pt x="0" y="1962998"/>
                  </a:ln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11661" cy="2010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6444303" y="1634573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7" y="0"/>
                </a:lnTo>
                <a:lnTo>
                  <a:pt x="1843697" y="1839856"/>
                </a:lnTo>
                <a:lnTo>
                  <a:pt x="0" y="183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086328" y="1634573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2" y="0"/>
                </a:lnTo>
                <a:lnTo>
                  <a:pt x="1201672" y="1199169"/>
                </a:lnTo>
                <a:lnTo>
                  <a:pt x="0" y="1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10177" y="7247976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6" y="0"/>
                </a:lnTo>
                <a:lnTo>
                  <a:pt x="1843696" y="1839856"/>
                </a:lnTo>
                <a:lnTo>
                  <a:pt x="0" y="183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10177" y="7888663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1" y="0"/>
                </a:lnTo>
                <a:lnTo>
                  <a:pt x="1201671" y="1199169"/>
                </a:lnTo>
                <a:lnTo>
                  <a:pt x="0" y="1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8877992"/>
            <a:ext cx="1411950" cy="1409008"/>
          </a:xfrm>
          <a:custGeom>
            <a:avLst/>
            <a:gdLst/>
            <a:ahLst/>
            <a:cxnLst/>
            <a:rect l="l" t="t" r="r" b="b"/>
            <a:pathLst>
              <a:path w="1411950" h="1409008">
                <a:moveTo>
                  <a:pt x="0" y="0"/>
                </a:moveTo>
                <a:lnTo>
                  <a:pt x="1411950" y="0"/>
                </a:lnTo>
                <a:lnTo>
                  <a:pt x="1411950" y="1409008"/>
                </a:lnTo>
                <a:lnTo>
                  <a:pt x="0" y="1409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34203" y="4029946"/>
            <a:ext cx="7973287" cy="2832315"/>
            <a:chOff x="0" y="0"/>
            <a:chExt cx="10631049" cy="37764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47650"/>
              <a:ext cx="10631049" cy="2880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00"/>
                </a:lnSpc>
              </a:pPr>
              <a:r>
                <a:rPr lang="en-US" sz="13000">
                  <a:solidFill>
                    <a:srgbClr val="FFFFFF"/>
                  </a:solidFill>
                  <a:ea typeface="阿里巴巴普惠体" panose="00020600040101010101" charset="-122"/>
                </a:rPr>
                <a:t>感谢观看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26520"/>
              <a:ext cx="10631049" cy="144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100"/>
                </a:lnSpc>
              </a:pPr>
              <a:r>
                <a:rPr lang="en-US" sz="6500" spc="3146">
                  <a:solidFill>
                    <a:srgbClr val="FFFFFF"/>
                  </a:solidFill>
                  <a:latin typeface="Arial Unicode" panose="020B0604020202020204" charset="-122"/>
                </a:rPr>
                <a:t>Thank you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550" y="2371117"/>
            <a:ext cx="114300" cy="5773289"/>
            <a:chOff x="0" y="0"/>
            <a:chExt cx="152400" cy="7697719"/>
          </a:xfrm>
        </p:grpSpPr>
        <p:sp>
          <p:nvSpPr>
            <p:cNvPr id="19" name="AutoShape 19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TextBox 25"/>
          <p:cNvSpPr txBox="1"/>
          <p:nvPr>
            <p:custDataLst>
              <p:tags r:id="rId1"/>
            </p:custDataLst>
          </p:nvPr>
        </p:nvSpPr>
        <p:spPr>
          <a:xfrm>
            <a:off x="9982360" y="7277398"/>
            <a:ext cx="19549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汇报人：XXX</a:t>
            </a:r>
          </a:p>
        </p:txBody>
      </p:sp>
      <p:sp>
        <p:nvSpPr>
          <p:cNvPr id="28" name="TextBox 26"/>
          <p:cNvSpPr txBox="1"/>
          <p:nvPr>
            <p:custDataLst>
              <p:tags r:id="rId2"/>
            </p:custDataLst>
          </p:nvPr>
        </p:nvSpPr>
        <p:spPr>
          <a:xfrm>
            <a:off x="13248482" y="7277398"/>
            <a:ext cx="268813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时间：XX月XX日</a:t>
            </a:r>
          </a:p>
        </p:txBody>
      </p:sp>
      <p:sp>
        <p:nvSpPr>
          <p:cNvPr id="29" name="Freeform 19"/>
          <p:cNvSpPr/>
          <p:nvPr>
            <p:custDataLst>
              <p:tags r:id="rId3"/>
            </p:custDataLst>
          </p:nvPr>
        </p:nvSpPr>
        <p:spPr>
          <a:xfrm>
            <a:off x="15697213" y="57164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239163"/>
            <a:ext cx="3389040" cy="10765326"/>
            <a:chOff x="0" y="0"/>
            <a:chExt cx="892587" cy="2835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2587" cy="2835312"/>
            </a:xfrm>
            <a:custGeom>
              <a:avLst/>
              <a:gdLst/>
              <a:ahLst/>
              <a:cxnLst/>
              <a:rect l="l" t="t" r="r" b="b"/>
              <a:pathLst>
                <a:path w="892587" h="2835312">
                  <a:moveTo>
                    <a:pt x="0" y="0"/>
                  </a:moveTo>
                  <a:lnTo>
                    <a:pt x="892587" y="0"/>
                  </a:lnTo>
                  <a:lnTo>
                    <a:pt x="892587" y="2835312"/>
                  </a:lnTo>
                  <a:lnTo>
                    <a:pt x="0" y="2835312"/>
                  </a:ln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92587" cy="288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02150" y="2256855"/>
            <a:ext cx="114300" cy="5773289"/>
            <a:chOff x="0" y="0"/>
            <a:chExt cx="152400" cy="7697719"/>
          </a:xfrm>
        </p:grpSpPr>
        <p:sp>
          <p:nvSpPr>
            <p:cNvPr id="7" name="AutoShape 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19200" y="3784683"/>
            <a:ext cx="2819399" cy="1769118"/>
            <a:chOff x="-365940" y="-123825"/>
            <a:chExt cx="3759198" cy="235882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23825"/>
              <a:ext cx="3278841" cy="1440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6500" spc="2177">
                  <a:solidFill>
                    <a:srgbClr val="FFFFFF"/>
                  </a:solidFill>
                  <a:ea typeface="阿里巴巴普惠体 Medium" panose="00020600040101010101" charset="-122"/>
                </a:rPr>
                <a:t>目录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65940" y="1240368"/>
              <a:ext cx="3759198" cy="9946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 spc="463" dirty="0">
                  <a:solidFill>
                    <a:srgbClr val="FFFFFF"/>
                  </a:solidFill>
                  <a:latin typeface="Arial Unicode" panose="020B0604020202020204" charset="-122"/>
                </a:rPr>
                <a:t>Content</a:t>
              </a:r>
              <a:r>
                <a:rPr lang="en-US" altLang="zh-CN" sz="4500" spc="463" dirty="0">
                  <a:solidFill>
                    <a:srgbClr val="FFFFFF"/>
                  </a:solidFill>
                  <a:latin typeface="Arial Unicode" panose="020B0604020202020204" charset="-122"/>
                </a:rPr>
                <a:t>s</a:t>
              </a:r>
              <a:endParaRPr lang="en-US" sz="4500" spc="463" dirty="0">
                <a:solidFill>
                  <a:srgbClr val="FFFFFF"/>
                </a:solidFill>
                <a:latin typeface="Arial Unicode" panose="020B0604020202020204" charset="-122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1"/>
            </p:custDataLst>
          </p:nvPr>
        </p:nvGrpSpPr>
        <p:grpSpPr>
          <a:xfrm>
            <a:off x="6703060" y="2262505"/>
            <a:ext cx="8129270" cy="1072515"/>
            <a:chOff x="10556" y="3563"/>
            <a:chExt cx="12802" cy="1689"/>
          </a:xfrm>
        </p:grpSpPr>
        <p:grpSp>
          <p:nvGrpSpPr>
            <p:cNvPr id="16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17" name="Freeform 17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>
              <p:custDataLst>
                <p:tags r:id="rId18"/>
              </p:custDataLst>
            </p:nvPr>
          </p:nvSpPr>
          <p:spPr>
            <a:xfrm>
              <a:off x="10556" y="3563"/>
              <a:ext cx="1689" cy="1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>
                  <a:solidFill>
                    <a:srgbClr val="FFFFFF"/>
                  </a:solidFill>
                  <a:latin typeface="阿里巴巴普惠体 Bold" panose="00020600040101010101" charset="-122"/>
                </a:rPr>
                <a:t>01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2894" y="3712"/>
              <a:ext cx="10464" cy="1385"/>
              <a:chOff x="0" y="-95250"/>
              <a:chExt cx="8859363" cy="1172634"/>
            </a:xfrm>
          </p:grpSpPr>
          <p:sp>
            <p:nvSpPr>
              <p:cNvPr id="21" name="TextBox 2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0" y="-95250"/>
                <a:ext cx="4301913" cy="11726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en-US" sz="4900">
                    <a:solidFill>
                      <a:srgbClr val="2A4ADF"/>
                    </a:solidFill>
                    <a:ea typeface="阿里巴巴普惠体 Medium" panose="00020600040101010101" charset="-122"/>
                  </a:rPr>
                  <a:t>请输入标题</a:t>
                </a:r>
              </a:p>
            </p:txBody>
          </p:sp>
          <p:sp>
            <p:nvSpPr>
              <p:cNvPr id="22" name="TextBox 2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830296" y="191771"/>
                <a:ext cx="4029067" cy="837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spc="349">
                    <a:solidFill>
                      <a:srgbClr val="5A5A5A"/>
                    </a:solidFill>
                    <a:latin typeface="Arial Unicode" panose="020B0604020202020204" charset="-122"/>
                  </a:rPr>
                  <a:t>Enter Title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703060" y="3654425"/>
            <a:ext cx="8129270" cy="1073150"/>
            <a:chOff x="10556" y="3563"/>
            <a:chExt cx="12802" cy="1690"/>
          </a:xfrm>
        </p:grpSpPr>
        <p:grpSp>
          <p:nvGrpSpPr>
            <p:cNvPr id="47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48" name="Freeform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49" name="TextBox 1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0" name="TextBox 19"/>
            <p:cNvSpPr txBox="1"/>
            <p:nvPr>
              <p:custDataLst>
                <p:tags r:id="rId13"/>
              </p:custDataLst>
            </p:nvPr>
          </p:nvSpPr>
          <p:spPr>
            <a:xfrm>
              <a:off x="10556" y="3563"/>
              <a:ext cx="1689" cy="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>
                  <a:solidFill>
                    <a:srgbClr val="FFFFFF"/>
                  </a:solidFill>
                  <a:latin typeface="阿里巴巴普惠体 Bold" panose="00020600040101010101" charset="-122"/>
                </a:rPr>
                <a:t>02</a:t>
              </a:r>
            </a:p>
          </p:txBody>
        </p:sp>
        <p:grpSp>
          <p:nvGrpSpPr>
            <p:cNvPr id="51" name="Group 20"/>
            <p:cNvGrpSpPr/>
            <p:nvPr/>
          </p:nvGrpSpPr>
          <p:grpSpPr>
            <a:xfrm>
              <a:off x="12894" y="3712"/>
              <a:ext cx="10464" cy="1385"/>
              <a:chOff x="0" y="-95250"/>
              <a:chExt cx="8859363" cy="1172634"/>
            </a:xfrm>
          </p:grpSpPr>
          <p:sp>
            <p:nvSpPr>
              <p:cNvPr id="52" name="TextBox 2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0" y="-95250"/>
                <a:ext cx="4301913" cy="11726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en-US" sz="4900">
                    <a:solidFill>
                      <a:srgbClr val="2A4ADF"/>
                    </a:solidFill>
                    <a:ea typeface="阿里巴巴普惠体 Medium" panose="00020600040101010101" charset="-122"/>
                  </a:rPr>
                  <a:t>请输入标题</a:t>
                </a:r>
              </a:p>
            </p:txBody>
          </p:sp>
          <p:sp>
            <p:nvSpPr>
              <p:cNvPr id="53" name="TextBox 2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30296" y="191771"/>
                <a:ext cx="4029067" cy="837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spc="349">
                    <a:solidFill>
                      <a:srgbClr val="5A5A5A"/>
                    </a:solidFill>
                    <a:latin typeface="Arial Unicode" panose="020B0604020202020204" charset="-122"/>
                  </a:rPr>
                  <a:t>Enter Title</a:t>
                </a: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703060" y="5046345"/>
            <a:ext cx="8129270" cy="1073150"/>
            <a:chOff x="10556" y="3563"/>
            <a:chExt cx="12802" cy="1690"/>
          </a:xfrm>
        </p:grpSpPr>
        <p:grpSp>
          <p:nvGrpSpPr>
            <p:cNvPr id="55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56" name="Freeform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57" name="TextBox 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8" name="TextBox 19"/>
            <p:cNvSpPr txBox="1"/>
            <p:nvPr>
              <p:custDataLst>
                <p:tags r:id="rId8"/>
              </p:custDataLst>
            </p:nvPr>
          </p:nvSpPr>
          <p:spPr>
            <a:xfrm>
              <a:off x="10556" y="3563"/>
              <a:ext cx="1689" cy="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>
                  <a:solidFill>
                    <a:srgbClr val="FFFFFF"/>
                  </a:solidFill>
                  <a:latin typeface="阿里巴巴普惠体 Bold" panose="00020600040101010101" charset="-122"/>
                </a:rPr>
                <a:t>03</a:t>
              </a:r>
            </a:p>
          </p:txBody>
        </p:sp>
        <p:grpSp>
          <p:nvGrpSpPr>
            <p:cNvPr id="59" name="Group 20"/>
            <p:cNvGrpSpPr/>
            <p:nvPr/>
          </p:nvGrpSpPr>
          <p:grpSpPr>
            <a:xfrm>
              <a:off x="12894" y="3712"/>
              <a:ext cx="10464" cy="1385"/>
              <a:chOff x="0" y="-95250"/>
              <a:chExt cx="8859363" cy="1172634"/>
            </a:xfrm>
          </p:grpSpPr>
          <p:sp>
            <p:nvSpPr>
              <p:cNvPr id="60" name="TextBox 2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0" y="-95250"/>
                <a:ext cx="4301913" cy="11726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en-US" sz="4900">
                    <a:solidFill>
                      <a:srgbClr val="2A4ADF"/>
                    </a:solidFill>
                    <a:ea typeface="阿里巴巴普惠体 Medium" panose="00020600040101010101" charset="-122"/>
                  </a:rPr>
                  <a:t>请输入标题</a:t>
                </a:r>
              </a:p>
            </p:txBody>
          </p:sp>
          <p:sp>
            <p:nvSpPr>
              <p:cNvPr id="61" name="TextBox 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830296" y="191771"/>
                <a:ext cx="4029067" cy="837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spc="349">
                    <a:solidFill>
                      <a:srgbClr val="5A5A5A"/>
                    </a:solidFill>
                    <a:latin typeface="Arial Unicode" panose="020B0604020202020204" charset="-122"/>
                  </a:rPr>
                  <a:t>Enter Title</a:t>
                </a: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703060" y="6438265"/>
            <a:ext cx="8129270" cy="1073150"/>
            <a:chOff x="10556" y="3563"/>
            <a:chExt cx="12802" cy="1690"/>
          </a:xfrm>
        </p:grpSpPr>
        <p:grpSp>
          <p:nvGrpSpPr>
            <p:cNvPr id="63" name="Group 16"/>
            <p:cNvGrpSpPr/>
            <p:nvPr/>
          </p:nvGrpSpPr>
          <p:grpSpPr>
            <a:xfrm>
              <a:off x="10556" y="3564"/>
              <a:ext cx="1689" cy="1689"/>
              <a:chOff x="0" y="0"/>
              <a:chExt cx="812800" cy="812800"/>
            </a:xfrm>
          </p:grpSpPr>
          <p:sp>
            <p:nvSpPr>
              <p:cNvPr id="64" name="Freeform 17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65" name="TextBox 1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6" name="TextBox 19"/>
            <p:cNvSpPr txBox="1"/>
            <p:nvPr>
              <p:custDataLst>
                <p:tags r:id="rId3"/>
              </p:custDataLst>
            </p:nvPr>
          </p:nvSpPr>
          <p:spPr>
            <a:xfrm>
              <a:off x="10556" y="3563"/>
              <a:ext cx="1689" cy="1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0"/>
                </a:lnSpc>
              </a:pPr>
              <a:r>
                <a:rPr lang="en-US" sz="5700">
                  <a:solidFill>
                    <a:srgbClr val="FFFFFF"/>
                  </a:solidFill>
                  <a:latin typeface="阿里巴巴普惠体 Bold" panose="00020600040101010101" charset="-122"/>
                </a:rPr>
                <a:t>04</a:t>
              </a:r>
            </a:p>
          </p:txBody>
        </p:sp>
        <p:grpSp>
          <p:nvGrpSpPr>
            <p:cNvPr id="67" name="Group 20"/>
            <p:cNvGrpSpPr/>
            <p:nvPr/>
          </p:nvGrpSpPr>
          <p:grpSpPr>
            <a:xfrm>
              <a:off x="12894" y="3712"/>
              <a:ext cx="10464" cy="1385"/>
              <a:chOff x="0" y="-95250"/>
              <a:chExt cx="8859363" cy="1172634"/>
            </a:xfrm>
          </p:grpSpPr>
          <p:sp>
            <p:nvSpPr>
              <p:cNvPr id="68" name="TextBox 2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0" y="-95250"/>
                <a:ext cx="4301913" cy="11726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6860"/>
                  </a:lnSpc>
                </a:pPr>
                <a:r>
                  <a:rPr lang="en-US" sz="4900">
                    <a:solidFill>
                      <a:srgbClr val="2A4ADF"/>
                    </a:solidFill>
                    <a:ea typeface="阿里巴巴普惠体 Medium" panose="00020600040101010101" charset="-122"/>
                  </a:rPr>
                  <a:t>请输入标题</a:t>
                </a:r>
              </a:p>
            </p:txBody>
          </p:sp>
          <p:sp>
            <p:nvSpPr>
              <p:cNvPr id="69" name="TextBox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30296" y="191771"/>
                <a:ext cx="4029067" cy="8373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900"/>
                  </a:lnSpc>
                </a:pPr>
                <a:r>
                  <a:rPr lang="en-US" sz="3500" spc="349">
                    <a:solidFill>
                      <a:srgbClr val="5A5A5A"/>
                    </a:solidFill>
                    <a:latin typeface="Arial Unicode" panose="020B0604020202020204" charset="-122"/>
                  </a:rPr>
                  <a:t>Enter Title</a:t>
                </a:r>
              </a:p>
            </p:txBody>
          </p:sp>
        </p:grpSp>
      </p:grpSp>
      <p:sp>
        <p:nvSpPr>
          <p:cNvPr id="70" name="Freeform 19"/>
          <p:cNvSpPr/>
          <p:nvPr>
            <p:custDataLst>
              <p:tags r:id="rId2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57FC27-1BD2-40D6-B255-347451D72C6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8968779"/>
            <a:ext cx="3962400" cy="10597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83EC0E-E4AC-4D0E-94C4-E48828EF57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4010423"/>
            <a:chOff x="0" y="-285750"/>
            <a:chExt cx="7631853" cy="534723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51">
                  <a:solidFill>
                    <a:srgbClr val="FFFFFF">
                      <a:alpha val="69804"/>
                    </a:srgbClr>
                  </a:solidFill>
                  <a:latin typeface="Arial Unicode" panose="020B0604020202020204" charset="-122"/>
                </a:rPr>
                <a:t>Enter Title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>
                  <a:solidFill>
                    <a:srgbClr val="FFFFFF"/>
                  </a:solidFill>
                  <a:latin typeface="字由点字典黑" panose="00020600040101010101" charset="-122"/>
                </a:rPr>
                <a:t>01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2034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en-US" sz="8500">
                  <a:solidFill>
                    <a:srgbClr val="FFFFFF"/>
                  </a:solidFill>
                  <a:ea typeface="阿里巴巴普惠体 Medium" panose="00020600040101010101" charset="-122"/>
                </a:rPr>
                <a:t>请输入标题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1618842" y="7764930"/>
            <a:ext cx="6028329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719613"/>
            <a:ext cx="4840720" cy="2552503"/>
            <a:chOff x="0" y="0"/>
            <a:chExt cx="6454294" cy="34033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225938" y="0"/>
              <a:ext cx="1322131" cy="1288709"/>
              <a:chOff x="0" y="0"/>
              <a:chExt cx="261162" cy="2545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01</a:t>
                </a: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6723640" y="3719613"/>
            <a:ext cx="4840720" cy="2552503"/>
            <a:chOff x="0" y="0"/>
            <a:chExt cx="6454294" cy="34033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121737" y="0"/>
              <a:ext cx="1322131" cy="1288709"/>
              <a:chOff x="0" y="0"/>
              <a:chExt cx="261162" cy="2545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02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2418580" y="3719613"/>
            <a:ext cx="4840720" cy="2552503"/>
            <a:chOff x="0" y="0"/>
            <a:chExt cx="6454294" cy="340333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238981" y="0"/>
              <a:ext cx="1322131" cy="1288709"/>
              <a:chOff x="0" y="0"/>
              <a:chExt cx="261162" cy="2545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03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28700" y="6679405"/>
            <a:ext cx="4840720" cy="2578895"/>
            <a:chOff x="0" y="0"/>
            <a:chExt cx="6454294" cy="343852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225938" y="0"/>
              <a:ext cx="1322131" cy="1288709"/>
              <a:chOff x="0" y="0"/>
              <a:chExt cx="261162" cy="2545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04</a:t>
                </a:r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6773654" y="6679405"/>
            <a:ext cx="4840720" cy="2578895"/>
            <a:chOff x="0" y="0"/>
            <a:chExt cx="6454294" cy="343852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4055052" y="0"/>
              <a:ext cx="1322131" cy="1288709"/>
              <a:chOff x="0" y="0"/>
              <a:chExt cx="261162" cy="25456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05</a:t>
                </a: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2418580" y="6679405"/>
            <a:ext cx="4840720" cy="2578895"/>
            <a:chOff x="0" y="0"/>
            <a:chExt cx="6454294" cy="343852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339873" y="0"/>
              <a:ext cx="1322131" cy="1288709"/>
              <a:chOff x="0" y="0"/>
              <a:chExt cx="261162" cy="2545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06</a:t>
                </a:r>
              </a:p>
            </p:txBody>
          </p:sp>
        </p:grpSp>
      </p:grpSp>
      <p:sp>
        <p:nvSpPr>
          <p:cNvPr id="46" name="TextBox 46"/>
          <p:cNvSpPr txBox="1"/>
          <p:nvPr/>
        </p:nvSpPr>
        <p:spPr>
          <a:xfrm>
            <a:off x="1028700" y="1111250"/>
            <a:ext cx="4793615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>
                <a:solidFill>
                  <a:srgbClr val="2A4ADF"/>
                </a:solidFill>
                <a:ea typeface="阿里巴巴普惠体 Bold" panose="00020600040101010101" charset="-122"/>
              </a:rPr>
              <a:t>添加小标题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409338" y="4488659"/>
            <a:ext cx="2852602" cy="1552573"/>
            <a:chOff x="0" y="-66675"/>
            <a:chExt cx="3803470" cy="2070097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66675"/>
              <a:ext cx="3803470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758822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</a:rPr>
                <a:t>请输入文本</a:t>
              </a: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</a:rPr>
                <a:t>请输入文本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7139312" y="4488659"/>
            <a:ext cx="2852602" cy="1552573"/>
            <a:chOff x="0" y="-66675"/>
            <a:chExt cx="3803470" cy="2070097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66675"/>
              <a:ext cx="3803470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758822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831185" y="4488659"/>
            <a:ext cx="2852602" cy="1571294"/>
            <a:chOff x="0" y="-66675"/>
            <a:chExt cx="3803470" cy="2095059"/>
          </a:xfrm>
        </p:grpSpPr>
        <p:sp>
          <p:nvSpPr>
            <p:cNvPr id="61" name="TextBox 61"/>
            <p:cNvSpPr txBox="1"/>
            <p:nvPr/>
          </p:nvSpPr>
          <p:spPr>
            <a:xfrm>
              <a:off x="0" y="-66675"/>
              <a:ext cx="3803470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783784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09338" y="7461647"/>
            <a:ext cx="2852602" cy="1547812"/>
            <a:chOff x="0" y="-66675"/>
            <a:chExt cx="3803470" cy="2063750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66675"/>
              <a:ext cx="3803470" cy="717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752475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139312" y="7461647"/>
            <a:ext cx="2852602" cy="1547812"/>
            <a:chOff x="0" y="-66675"/>
            <a:chExt cx="3803470" cy="2063750"/>
          </a:xfrm>
        </p:grpSpPr>
        <p:sp>
          <p:nvSpPr>
            <p:cNvPr id="67" name="TextBox 67"/>
            <p:cNvSpPr txBox="1"/>
            <p:nvPr/>
          </p:nvSpPr>
          <p:spPr>
            <a:xfrm>
              <a:off x="0" y="-66675"/>
              <a:ext cx="3803470" cy="717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752475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831185" y="7461647"/>
            <a:ext cx="2852602" cy="1566862"/>
            <a:chOff x="0" y="-66675"/>
            <a:chExt cx="3803470" cy="2089150"/>
          </a:xfrm>
        </p:grpSpPr>
        <p:sp>
          <p:nvSpPr>
            <p:cNvPr id="70" name="TextBox 70"/>
            <p:cNvSpPr txBox="1"/>
            <p:nvPr/>
          </p:nvSpPr>
          <p:spPr>
            <a:xfrm>
              <a:off x="0" y="-66675"/>
              <a:ext cx="3803470" cy="717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777875"/>
              <a:ext cx="3803470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E9A21C-F25A-4035-9D02-4DE5B242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24163" r="-119" b="13625"/>
          <a:stretch/>
        </p:blipFill>
        <p:spPr>
          <a:xfrm>
            <a:off x="889716" y="5406520"/>
            <a:ext cx="8029575" cy="331838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562100"/>
            <a:ext cx="4980940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>
                <a:solidFill>
                  <a:srgbClr val="2A4ADF"/>
                </a:solidFill>
                <a:ea typeface="阿里巴巴普惠体 Bold" panose="00020600040101010101" charset="-122"/>
              </a:rPr>
              <a:t>添加小标题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3398852"/>
            <a:ext cx="5676900" cy="43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ea typeface="阿里巴巴普惠体 Light" panose="00020600040101010101" charset="-122"/>
              </a:rPr>
              <a:t>请输入您的文本，文字是您思想的提炼</a:t>
            </a:r>
            <a:endParaRPr lang="en-US" sz="2600" dirty="0">
              <a:solidFill>
                <a:srgbClr val="000000"/>
              </a:solidFill>
              <a:ea typeface="阿里巴巴普惠体 Light" panose="0002060004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0831717" y="3446477"/>
            <a:ext cx="5499100" cy="2249638"/>
            <a:chOff x="0" y="0"/>
            <a:chExt cx="1448323" cy="5924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03092" y="3733413"/>
            <a:ext cx="1009650" cy="1009650"/>
            <a:chOff x="0" y="0"/>
            <a:chExt cx="1346200" cy="134620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73418" y="273418"/>
              <a:ext cx="799365" cy="799365"/>
            </a:xfrm>
            <a:custGeom>
              <a:avLst/>
              <a:gdLst/>
              <a:ahLst/>
              <a:cxnLst/>
              <a:rect l="l" t="t" r="r" b="b"/>
              <a:pathLst>
                <a:path w="799365" h="799365">
                  <a:moveTo>
                    <a:pt x="0" y="0"/>
                  </a:moveTo>
                  <a:lnTo>
                    <a:pt x="799364" y="0"/>
                  </a:lnTo>
                  <a:lnTo>
                    <a:pt x="799364" y="799364"/>
                  </a:lnTo>
                  <a:lnTo>
                    <a:pt x="0" y="79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1704833" y="3810407"/>
            <a:ext cx="2796130" cy="2092050"/>
            <a:chOff x="0" y="-66675"/>
            <a:chExt cx="3728173" cy="2789398"/>
          </a:xfrm>
        </p:grpSpPr>
        <p:sp>
          <p:nvSpPr>
            <p:cNvPr id="35" name="TextBox 35"/>
            <p:cNvSpPr txBox="1"/>
            <p:nvPr/>
          </p:nvSpPr>
          <p:spPr>
            <a:xfrm>
              <a:off x="12374" y="-66675"/>
              <a:ext cx="3715799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855824"/>
              <a:ext cx="3728172" cy="1866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31717" y="6538717"/>
            <a:ext cx="5499100" cy="2249638"/>
            <a:chOff x="0" y="0"/>
            <a:chExt cx="1448323" cy="59249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326892" y="6866611"/>
            <a:ext cx="1009650" cy="1009650"/>
            <a:chOff x="0" y="0"/>
            <a:chExt cx="1346200" cy="13462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406630" y="369431"/>
              <a:ext cx="532940" cy="607339"/>
            </a:xfrm>
            <a:custGeom>
              <a:avLst/>
              <a:gdLst/>
              <a:ahLst/>
              <a:cxnLst/>
              <a:rect l="l" t="t" r="r" b="b"/>
              <a:pathLst>
                <a:path w="532940" h="607339">
                  <a:moveTo>
                    <a:pt x="0" y="0"/>
                  </a:moveTo>
                  <a:lnTo>
                    <a:pt x="532940" y="0"/>
                  </a:lnTo>
                  <a:lnTo>
                    <a:pt x="532940" y="607338"/>
                  </a:lnTo>
                  <a:lnTo>
                    <a:pt x="0" y="60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11704833" y="6892805"/>
            <a:ext cx="2796130" cy="1604114"/>
            <a:chOff x="0" y="-66675"/>
            <a:chExt cx="3728173" cy="2138818"/>
          </a:xfrm>
        </p:grpSpPr>
        <p:sp>
          <p:nvSpPr>
            <p:cNvPr id="49" name="TextBox 49"/>
            <p:cNvSpPr txBox="1"/>
            <p:nvPr/>
          </p:nvSpPr>
          <p:spPr>
            <a:xfrm>
              <a:off x="12374" y="-66675"/>
              <a:ext cx="3715799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阿里巴巴普惠体 Bold" panose="00020600040101010101" charset="-122"/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827544"/>
              <a:ext cx="3728172" cy="124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 u="none" strike="noStrike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EF69C723-A465-4BFB-8CEC-FFFBDBB0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8" b="14241"/>
          <a:stretch/>
        </p:blipFill>
        <p:spPr>
          <a:xfrm>
            <a:off x="5539283" y="2108200"/>
            <a:ext cx="3889931" cy="40259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A39838D-D354-4714-8315-D29D78558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8" b="14241"/>
          <a:stretch/>
        </p:blipFill>
        <p:spPr>
          <a:xfrm>
            <a:off x="1308128" y="2108200"/>
            <a:ext cx="3889931" cy="40259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5400000">
            <a:off x="14001383" y="3281307"/>
            <a:ext cx="132048" cy="6669741"/>
            <a:chOff x="0" y="0"/>
            <a:chExt cx="176064" cy="8892989"/>
          </a:xfrm>
        </p:grpSpPr>
        <p:sp>
          <p:nvSpPr>
            <p:cNvPr id="5" name="AutoShape 5"/>
            <p:cNvSpPr/>
            <p:nvPr/>
          </p:nvSpPr>
          <p:spPr>
            <a:xfrm flipH="1">
              <a:off x="58688" y="1311236"/>
              <a:ext cx="58688" cy="6601176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>
              <a:off x="58688" y="8407528"/>
              <a:ext cx="0" cy="485461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58688" y="8075615"/>
              <a:ext cx="0" cy="209476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17376" y="948722"/>
              <a:ext cx="0" cy="209978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17376" y="612103"/>
              <a:ext cx="0" cy="209978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H="1">
              <a:off x="117376" y="0"/>
              <a:ext cx="0" cy="485461"/>
            </a:xfrm>
            <a:prstGeom prst="line">
              <a:avLst/>
            </a:prstGeom>
            <a:ln w="117376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0732537" y="2398325"/>
            <a:ext cx="1003300" cy="1267222"/>
            <a:chOff x="0" y="-45840"/>
            <a:chExt cx="264244" cy="3337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4244" cy="257554"/>
            </a:xfrm>
            <a:custGeom>
              <a:avLst/>
              <a:gdLst/>
              <a:ahLst/>
              <a:cxnLst/>
              <a:rect l="l" t="t" r="r" b="b"/>
              <a:pathLst>
                <a:path w="264244" h="257554">
                  <a:moveTo>
                    <a:pt x="128777" y="0"/>
                  </a:moveTo>
                  <a:lnTo>
                    <a:pt x="135467" y="0"/>
                  </a:lnTo>
                  <a:cubicBezTo>
                    <a:pt x="169620" y="0"/>
                    <a:pt x="202375" y="13568"/>
                    <a:pt x="226526" y="37718"/>
                  </a:cubicBezTo>
                  <a:cubicBezTo>
                    <a:pt x="250676" y="61868"/>
                    <a:pt x="264244" y="94623"/>
                    <a:pt x="264244" y="128777"/>
                  </a:cubicBezTo>
                  <a:lnTo>
                    <a:pt x="264244" y="128777"/>
                  </a:lnTo>
                  <a:cubicBezTo>
                    <a:pt x="264244" y="162931"/>
                    <a:pt x="250676" y="195686"/>
                    <a:pt x="226526" y="219836"/>
                  </a:cubicBezTo>
                  <a:cubicBezTo>
                    <a:pt x="202375" y="243986"/>
                    <a:pt x="169620" y="257554"/>
                    <a:pt x="135467" y="257554"/>
                  </a:cubicBezTo>
                  <a:lnTo>
                    <a:pt x="128777" y="257554"/>
                  </a:lnTo>
                  <a:cubicBezTo>
                    <a:pt x="94623" y="257554"/>
                    <a:pt x="61868" y="243986"/>
                    <a:pt x="37718" y="219836"/>
                  </a:cubicBezTo>
                  <a:cubicBezTo>
                    <a:pt x="13568" y="195686"/>
                    <a:pt x="0" y="162931"/>
                    <a:pt x="0" y="128777"/>
                  </a:cubicBezTo>
                  <a:lnTo>
                    <a:pt x="0" y="128777"/>
                  </a:lnTo>
                  <a:cubicBezTo>
                    <a:pt x="0" y="94623"/>
                    <a:pt x="13568" y="61868"/>
                    <a:pt x="37718" y="37718"/>
                  </a:cubicBezTo>
                  <a:cubicBezTo>
                    <a:pt x="61868" y="13568"/>
                    <a:pt x="94623" y="0"/>
                    <a:pt x="128777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5840"/>
              <a:ext cx="264244" cy="333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dirty="0">
                  <a:solidFill>
                    <a:srgbClr val="FFFFFF"/>
                  </a:solidFill>
                  <a:latin typeface="阿里巴巴普惠体" panose="00020600040101010101" charset="-122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8128" y="6502400"/>
            <a:ext cx="8101286" cy="2755900"/>
            <a:chOff x="0" y="0"/>
            <a:chExt cx="2133672" cy="7258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672" cy="725834"/>
            </a:xfrm>
            <a:custGeom>
              <a:avLst/>
              <a:gdLst/>
              <a:ahLst/>
              <a:cxnLst/>
              <a:rect l="l" t="t" r="r" b="b"/>
              <a:pathLst>
                <a:path w="2133672" h="725834">
                  <a:moveTo>
                    <a:pt x="14335" y="0"/>
                  </a:moveTo>
                  <a:lnTo>
                    <a:pt x="2119337" y="0"/>
                  </a:lnTo>
                  <a:cubicBezTo>
                    <a:pt x="2123139" y="0"/>
                    <a:pt x="2126785" y="1510"/>
                    <a:pt x="2129474" y="4199"/>
                  </a:cubicBezTo>
                  <a:cubicBezTo>
                    <a:pt x="2132162" y="6887"/>
                    <a:pt x="2133672" y="10533"/>
                    <a:pt x="2133672" y="14335"/>
                  </a:cubicBezTo>
                  <a:lnTo>
                    <a:pt x="2133672" y="711499"/>
                  </a:lnTo>
                  <a:cubicBezTo>
                    <a:pt x="2133672" y="719416"/>
                    <a:pt x="2127254" y="725834"/>
                    <a:pt x="2119337" y="725834"/>
                  </a:cubicBezTo>
                  <a:lnTo>
                    <a:pt x="14335" y="725834"/>
                  </a:lnTo>
                  <a:cubicBezTo>
                    <a:pt x="10533" y="725834"/>
                    <a:pt x="6887" y="724324"/>
                    <a:pt x="4199" y="721635"/>
                  </a:cubicBezTo>
                  <a:cubicBezTo>
                    <a:pt x="1510" y="718947"/>
                    <a:pt x="0" y="715301"/>
                    <a:pt x="0" y="711499"/>
                  </a:cubicBezTo>
                  <a:lnTo>
                    <a:pt x="0" y="14335"/>
                  </a:lnTo>
                  <a:cubicBezTo>
                    <a:pt x="0" y="10533"/>
                    <a:pt x="1510" y="6887"/>
                    <a:pt x="4199" y="4199"/>
                  </a:cubicBezTo>
                  <a:cubicBezTo>
                    <a:pt x="6887" y="1510"/>
                    <a:pt x="10533" y="0"/>
                    <a:pt x="14335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33672" cy="773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96720" y="6842760"/>
            <a:ext cx="4467225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>
                <a:solidFill>
                  <a:srgbClr val="FFFFFF"/>
                </a:solidFill>
                <a:ea typeface="阿里巴巴普惠体 Medium" panose="00020600040101010101" charset="-122"/>
              </a:rPr>
              <a:t>添加小标题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2915" y="8223250"/>
            <a:ext cx="710501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阿里巴巴普惠体 Light" panose="00020600040101010101" charset="-122"/>
              </a:rPr>
              <a:t>请输入您的文本，文字是您思想的提炼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732537" y="4639491"/>
            <a:ext cx="1003300" cy="1267222"/>
            <a:chOff x="0" y="-51629"/>
            <a:chExt cx="264244" cy="3337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4244" cy="257554"/>
            </a:xfrm>
            <a:custGeom>
              <a:avLst/>
              <a:gdLst/>
              <a:ahLst/>
              <a:cxnLst/>
              <a:rect l="l" t="t" r="r" b="b"/>
              <a:pathLst>
                <a:path w="264244" h="257554">
                  <a:moveTo>
                    <a:pt x="128777" y="0"/>
                  </a:moveTo>
                  <a:lnTo>
                    <a:pt x="135467" y="0"/>
                  </a:lnTo>
                  <a:cubicBezTo>
                    <a:pt x="169620" y="0"/>
                    <a:pt x="202375" y="13568"/>
                    <a:pt x="226526" y="37718"/>
                  </a:cubicBezTo>
                  <a:cubicBezTo>
                    <a:pt x="250676" y="61868"/>
                    <a:pt x="264244" y="94623"/>
                    <a:pt x="264244" y="128777"/>
                  </a:cubicBezTo>
                  <a:lnTo>
                    <a:pt x="264244" y="128777"/>
                  </a:lnTo>
                  <a:cubicBezTo>
                    <a:pt x="264244" y="162931"/>
                    <a:pt x="250676" y="195686"/>
                    <a:pt x="226526" y="219836"/>
                  </a:cubicBezTo>
                  <a:cubicBezTo>
                    <a:pt x="202375" y="243986"/>
                    <a:pt x="169620" y="257554"/>
                    <a:pt x="135467" y="257554"/>
                  </a:cubicBezTo>
                  <a:lnTo>
                    <a:pt x="128777" y="257554"/>
                  </a:lnTo>
                  <a:cubicBezTo>
                    <a:pt x="94623" y="257554"/>
                    <a:pt x="61868" y="243986"/>
                    <a:pt x="37718" y="219836"/>
                  </a:cubicBezTo>
                  <a:cubicBezTo>
                    <a:pt x="13568" y="195686"/>
                    <a:pt x="0" y="162931"/>
                    <a:pt x="0" y="128777"/>
                  </a:cubicBezTo>
                  <a:lnTo>
                    <a:pt x="0" y="128777"/>
                  </a:lnTo>
                  <a:cubicBezTo>
                    <a:pt x="0" y="94623"/>
                    <a:pt x="13568" y="61868"/>
                    <a:pt x="37718" y="37718"/>
                  </a:cubicBezTo>
                  <a:cubicBezTo>
                    <a:pt x="61868" y="13568"/>
                    <a:pt x="94623" y="0"/>
                    <a:pt x="128777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1629"/>
              <a:ext cx="264244" cy="333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dirty="0">
                  <a:solidFill>
                    <a:srgbClr val="FFFFFF"/>
                  </a:solidFill>
                  <a:latin typeface="阿里巴巴普惠体" panose="00020600040101010101" charset="-122"/>
                </a:rPr>
                <a:t>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32537" y="6897159"/>
            <a:ext cx="1003300" cy="1267222"/>
            <a:chOff x="0" y="-46549"/>
            <a:chExt cx="264244" cy="3337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4244" cy="257554"/>
            </a:xfrm>
            <a:custGeom>
              <a:avLst/>
              <a:gdLst/>
              <a:ahLst/>
              <a:cxnLst/>
              <a:rect l="l" t="t" r="r" b="b"/>
              <a:pathLst>
                <a:path w="264244" h="257554">
                  <a:moveTo>
                    <a:pt x="128777" y="0"/>
                  </a:moveTo>
                  <a:lnTo>
                    <a:pt x="135467" y="0"/>
                  </a:lnTo>
                  <a:cubicBezTo>
                    <a:pt x="169620" y="0"/>
                    <a:pt x="202375" y="13568"/>
                    <a:pt x="226526" y="37718"/>
                  </a:cubicBezTo>
                  <a:cubicBezTo>
                    <a:pt x="250676" y="61868"/>
                    <a:pt x="264244" y="94623"/>
                    <a:pt x="264244" y="128777"/>
                  </a:cubicBezTo>
                  <a:lnTo>
                    <a:pt x="264244" y="128777"/>
                  </a:lnTo>
                  <a:cubicBezTo>
                    <a:pt x="264244" y="162931"/>
                    <a:pt x="250676" y="195686"/>
                    <a:pt x="226526" y="219836"/>
                  </a:cubicBezTo>
                  <a:cubicBezTo>
                    <a:pt x="202375" y="243986"/>
                    <a:pt x="169620" y="257554"/>
                    <a:pt x="135467" y="257554"/>
                  </a:cubicBezTo>
                  <a:lnTo>
                    <a:pt x="128777" y="257554"/>
                  </a:lnTo>
                  <a:cubicBezTo>
                    <a:pt x="94623" y="257554"/>
                    <a:pt x="61868" y="243986"/>
                    <a:pt x="37718" y="219836"/>
                  </a:cubicBezTo>
                  <a:cubicBezTo>
                    <a:pt x="13568" y="195686"/>
                    <a:pt x="0" y="162931"/>
                    <a:pt x="0" y="128777"/>
                  </a:cubicBezTo>
                  <a:lnTo>
                    <a:pt x="0" y="128777"/>
                  </a:lnTo>
                  <a:cubicBezTo>
                    <a:pt x="0" y="94623"/>
                    <a:pt x="13568" y="61868"/>
                    <a:pt x="37718" y="37718"/>
                  </a:cubicBezTo>
                  <a:cubicBezTo>
                    <a:pt x="61868" y="13568"/>
                    <a:pt x="94623" y="0"/>
                    <a:pt x="128777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6549"/>
              <a:ext cx="264244" cy="333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dirty="0">
                  <a:solidFill>
                    <a:srgbClr val="FFFFFF"/>
                  </a:solidFill>
                  <a:latin typeface="阿里巴巴普惠体" panose="00020600040101010101" charset="-122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043930" y="899400"/>
            <a:ext cx="133767" cy="6756554"/>
            <a:chOff x="0" y="0"/>
            <a:chExt cx="178356" cy="9008739"/>
          </a:xfrm>
        </p:grpSpPr>
        <p:sp>
          <p:nvSpPr>
            <p:cNvPr id="31" name="AutoShape 31"/>
            <p:cNvSpPr/>
            <p:nvPr/>
          </p:nvSpPr>
          <p:spPr>
            <a:xfrm flipH="1">
              <a:off x="59452" y="1328303"/>
              <a:ext cx="59452" cy="6687097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>
              <a:off x="59452" y="8516960"/>
              <a:ext cx="0" cy="491780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59452" y="8180726"/>
              <a:ext cx="0" cy="212203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118904" y="961071"/>
              <a:ext cx="0" cy="212711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118904" y="620070"/>
              <a:ext cx="0" cy="212711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>
              <a:off x="118904" y="0"/>
              <a:ext cx="0" cy="491780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14043930" y="5452360"/>
            <a:ext cx="133767" cy="6756554"/>
            <a:chOff x="0" y="0"/>
            <a:chExt cx="178356" cy="9008739"/>
          </a:xfrm>
        </p:grpSpPr>
        <p:sp>
          <p:nvSpPr>
            <p:cNvPr id="38" name="AutoShape 38"/>
            <p:cNvSpPr/>
            <p:nvPr/>
          </p:nvSpPr>
          <p:spPr>
            <a:xfrm flipH="1">
              <a:off x="59452" y="1328303"/>
              <a:ext cx="59452" cy="6687097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>
              <a:off x="59452" y="8516960"/>
              <a:ext cx="0" cy="491780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59452" y="8180726"/>
              <a:ext cx="0" cy="212203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18904" y="961071"/>
              <a:ext cx="0" cy="212711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18904" y="620070"/>
              <a:ext cx="0" cy="212711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>
              <a:off x="118904" y="0"/>
              <a:ext cx="0" cy="491780"/>
            </a:xfrm>
            <a:prstGeom prst="line">
              <a:avLst/>
            </a:prstGeom>
            <a:ln w="118904" cap="rnd">
              <a:solidFill>
                <a:srgbClr val="011A9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185431" y="2522368"/>
            <a:ext cx="5303660" cy="1501458"/>
            <a:chOff x="0" y="-66675"/>
            <a:chExt cx="7071547" cy="2001944"/>
          </a:xfrm>
        </p:grpSpPr>
        <p:sp>
          <p:nvSpPr>
            <p:cNvPr id="51" name="TextBox 51"/>
            <p:cNvSpPr txBox="1"/>
            <p:nvPr/>
          </p:nvSpPr>
          <p:spPr>
            <a:xfrm>
              <a:off x="10141" y="-66675"/>
              <a:ext cx="7061406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A4AD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690669"/>
              <a:ext cx="7071547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阿里巴巴普惠体 Light" panose="00020600040101010101" charset="-122"/>
                </a:rPr>
                <a:t>请输入您的文本，文字是您思想的提炼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185431" y="4785514"/>
            <a:ext cx="5303660" cy="1501458"/>
            <a:chOff x="0" y="-66675"/>
            <a:chExt cx="7071547" cy="2001944"/>
          </a:xfrm>
        </p:grpSpPr>
        <p:sp>
          <p:nvSpPr>
            <p:cNvPr id="54" name="TextBox 54"/>
            <p:cNvSpPr txBox="1"/>
            <p:nvPr/>
          </p:nvSpPr>
          <p:spPr>
            <a:xfrm>
              <a:off x="10141" y="-66675"/>
              <a:ext cx="7061406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A4AD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90669"/>
              <a:ext cx="7071547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ea typeface="阿里巴巴普惠体 Light" panose="00020600040101010101" charset="-122"/>
                </a:rPr>
                <a:t>请输入您的文本，文字是您思想的提炼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185431" y="7023894"/>
            <a:ext cx="5303660" cy="1533969"/>
            <a:chOff x="0" y="-66675"/>
            <a:chExt cx="7071547" cy="2045292"/>
          </a:xfrm>
        </p:grpSpPr>
        <p:sp>
          <p:nvSpPr>
            <p:cNvPr id="57" name="TextBox 57"/>
            <p:cNvSpPr txBox="1"/>
            <p:nvPr/>
          </p:nvSpPr>
          <p:spPr>
            <a:xfrm>
              <a:off x="0" y="-66675"/>
              <a:ext cx="7071547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A4AD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734017"/>
              <a:ext cx="7071547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ea typeface="阿里巴巴普惠体 Light" panose="00020600040101010101" charset="-122"/>
                </a:rPr>
                <a:t>请输入您的文本，文字是您思想的提炼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8632456-8B20-4DCA-B99E-ED6C90C8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1" b="2994"/>
          <a:stretch/>
        </p:blipFill>
        <p:spPr>
          <a:xfrm>
            <a:off x="1337515" y="1552667"/>
            <a:ext cx="15584981" cy="362074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648519" y="5143500"/>
            <a:ext cx="848828" cy="742725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8465" y="1548346"/>
            <a:ext cx="15584981" cy="3625066"/>
            <a:chOff x="0" y="0"/>
            <a:chExt cx="4104686" cy="954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4686" cy="954750"/>
            </a:xfrm>
            <a:custGeom>
              <a:avLst/>
              <a:gdLst/>
              <a:ahLst/>
              <a:cxnLst/>
              <a:rect l="l" t="t" r="r" b="b"/>
              <a:pathLst>
                <a:path w="4104686" h="954750">
                  <a:moveTo>
                    <a:pt x="9935" y="0"/>
                  </a:moveTo>
                  <a:lnTo>
                    <a:pt x="4094751" y="0"/>
                  </a:lnTo>
                  <a:cubicBezTo>
                    <a:pt x="4100238" y="0"/>
                    <a:pt x="4104686" y="4448"/>
                    <a:pt x="4104686" y="9935"/>
                  </a:cubicBezTo>
                  <a:lnTo>
                    <a:pt x="4104686" y="944815"/>
                  </a:lnTo>
                  <a:cubicBezTo>
                    <a:pt x="4104686" y="950302"/>
                    <a:pt x="4100238" y="954750"/>
                    <a:pt x="4094751" y="954750"/>
                  </a:cubicBezTo>
                  <a:lnTo>
                    <a:pt x="9935" y="954750"/>
                  </a:lnTo>
                  <a:cubicBezTo>
                    <a:pt x="4448" y="954750"/>
                    <a:pt x="0" y="950302"/>
                    <a:pt x="0" y="944815"/>
                  </a:cubicBezTo>
                  <a:lnTo>
                    <a:pt x="0" y="9935"/>
                  </a:lnTo>
                  <a:cubicBezTo>
                    <a:pt x="0" y="4448"/>
                    <a:pt x="4448" y="0"/>
                    <a:pt x="9935" y="0"/>
                  </a:cubicBez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104686" cy="100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934190" y="2363470"/>
            <a:ext cx="4572635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75"/>
              </a:lnSpc>
            </a:pPr>
            <a:r>
              <a:rPr lang="en-US" sz="6910">
                <a:solidFill>
                  <a:srgbClr val="FFFFFF"/>
                </a:solidFill>
                <a:ea typeface="阿里巴巴普惠体 Bold" panose="00020600040101010101" charset="-122"/>
              </a:rPr>
              <a:t>添加小标题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8" y="5048107"/>
            <a:ext cx="8756412" cy="565366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202668" y="3590449"/>
            <a:ext cx="530366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阿里巴巴普惠体 Light" panose="00020600040101010101" charset="-122"/>
              </a:rPr>
              <a:t>请输入您的文本</a:t>
            </a:r>
          </a:p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阿里巴巴普惠体 Light" panose="00020600040101010101" charset="-122"/>
              </a:rPr>
              <a:t>文字是您思想的提炼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02668" y="5742713"/>
            <a:ext cx="5782884" cy="1020078"/>
            <a:chOff x="-638965" y="-66675"/>
            <a:chExt cx="7710512" cy="136010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7071547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2A4AD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638965" y="708397"/>
              <a:ext cx="7710512" cy="585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ea typeface="阿里巴巴普惠体 Light" panose="00020600040101010101" charset="-122"/>
                </a:rPr>
                <a:t>请输入您的文本，文字是您思想的提炼</a:t>
              </a:r>
              <a:endParaRPr lang="en-US" sz="2600" dirty="0">
                <a:solidFill>
                  <a:srgbClr val="000000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53800" y="7777214"/>
            <a:ext cx="5631752" cy="1035782"/>
            <a:chOff x="-437456" y="-66675"/>
            <a:chExt cx="7509003" cy="138104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7071547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2A4AD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37456" y="729335"/>
              <a:ext cx="7509003" cy="585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ea typeface="阿里巴巴普惠体 Light" panose="00020600040101010101" charset="-122"/>
                </a:rPr>
                <a:t>请输入您的文本，文字是您思想的提炼</a:t>
              </a:r>
              <a:endParaRPr lang="en-US" sz="2600" dirty="0">
                <a:solidFill>
                  <a:srgbClr val="000000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684089"/>
            <a:ext cx="7771114" cy="3459411"/>
            <a:chOff x="0" y="0"/>
            <a:chExt cx="2046713" cy="9111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7970" y="2211070"/>
            <a:ext cx="4721860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en-US" sz="6910">
                <a:solidFill>
                  <a:srgbClr val="FFFFFF"/>
                </a:solidFill>
                <a:ea typeface="阿里巴巴普惠体 Bold" panose="00020600040101010101" charset="-122"/>
              </a:rPr>
              <a:t>添加关键词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798889"/>
            <a:ext cx="7771114" cy="3459411"/>
            <a:chOff x="0" y="0"/>
            <a:chExt cx="2046713" cy="911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88186" y="5798889"/>
            <a:ext cx="7771114" cy="3459411"/>
            <a:chOff x="0" y="0"/>
            <a:chExt cx="2046713" cy="911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72" y="877450"/>
            <a:ext cx="9679667" cy="5072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27" y="6441513"/>
            <a:ext cx="2174162" cy="217416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30759" y="6098818"/>
            <a:ext cx="280002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A4ADF"/>
                </a:solidFill>
                <a:ea typeface="阿里巴巴普惠体 Bold" panose="00020600040101010101" charset="-122"/>
              </a:rPr>
              <a:t>请输入文本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30758" y="7627340"/>
            <a:ext cx="1682510" cy="1280735"/>
            <a:chOff x="-1" y="-133349"/>
            <a:chExt cx="2243346" cy="1707647"/>
          </a:xfrm>
        </p:grpSpPr>
        <p:sp>
          <p:nvSpPr>
            <p:cNvPr id="20" name="TextBox 20"/>
            <p:cNvSpPr txBox="1"/>
            <p:nvPr/>
          </p:nvSpPr>
          <p:spPr>
            <a:xfrm>
              <a:off x="-1" y="-133349"/>
              <a:ext cx="1756321" cy="1707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0500"/>
                </a:lnSpc>
              </a:pPr>
              <a:r>
                <a:rPr lang="en-US" sz="7500" dirty="0">
                  <a:solidFill>
                    <a:srgbClr val="2A4ADF"/>
                  </a:solidFill>
                  <a:latin typeface="阿里巴巴普惠体 Medium" panose="00020600040101010101" charset="-122"/>
                </a:rPr>
                <a:t>85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07266" y="533706"/>
              <a:ext cx="93607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4ADF"/>
                  </a:solidFill>
                  <a:latin typeface="字由点字典黑" panose="00020600040101010101" charset="-122"/>
                </a:rPr>
                <a:t>%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936" y="6456946"/>
            <a:ext cx="2174162" cy="217416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04568" y="6114251"/>
            <a:ext cx="280002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4590E7"/>
                </a:solidFill>
                <a:ea typeface="阿里巴巴普惠体 Bold" panose="00020600040101010101" charset="-122"/>
              </a:rPr>
              <a:t>请输入文本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204567" y="7627340"/>
            <a:ext cx="1682510" cy="1280735"/>
            <a:chOff x="-1" y="-133349"/>
            <a:chExt cx="2243346" cy="1707647"/>
          </a:xfrm>
        </p:grpSpPr>
        <p:sp>
          <p:nvSpPr>
            <p:cNvPr id="25" name="TextBox 25"/>
            <p:cNvSpPr txBox="1"/>
            <p:nvPr/>
          </p:nvSpPr>
          <p:spPr>
            <a:xfrm>
              <a:off x="-1" y="-133349"/>
              <a:ext cx="1677473" cy="1707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0500"/>
                </a:lnSpc>
              </a:pPr>
              <a:r>
                <a:rPr lang="en-US" sz="7500" dirty="0">
                  <a:solidFill>
                    <a:srgbClr val="4590E7"/>
                  </a:solidFill>
                  <a:latin typeface="阿里巴巴普惠体 Medium" panose="00020600040101010101" charset="-122"/>
                </a:rPr>
                <a:t>68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07266" y="533706"/>
              <a:ext cx="93607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4590E7"/>
                  </a:solidFill>
                  <a:latin typeface="字由点字典黑" panose="00020600040101010101" charset="-122"/>
                </a:rPr>
                <a:t>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537982" y="3578929"/>
            <a:ext cx="530366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阿里巴巴普惠体 Light" panose="00020600040101010101" charset="-122"/>
              </a:rPr>
              <a:t>请输入您的文本，文字是您思想的提炼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30759" y="6756043"/>
            <a:ext cx="280002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阿里巴巴普惠体 Light" panose="00020600040101010101" charset="-122"/>
              </a:rPr>
              <a:t>请输入文本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阿里巴巴普惠体 Light" panose="00020600040101010101" charset="-122"/>
              </a:rPr>
              <a:t>请输入文本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04568" y="6831367"/>
            <a:ext cx="280002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阿里巴巴普惠体 Light" panose="00020600040101010101" charset="-122"/>
              </a:rPr>
              <a:t>请输入文本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阿里巴巴普惠体 Light" panose="00020600040101010101" charset="-122"/>
              </a:rPr>
              <a:t>请输入文本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08294" y="3442277"/>
            <a:ext cx="10987926" cy="3835402"/>
            <a:chOff x="0" y="0"/>
            <a:chExt cx="2893939" cy="1010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3939" cy="1010147"/>
            </a:xfrm>
            <a:custGeom>
              <a:avLst/>
              <a:gdLst/>
              <a:ahLst/>
              <a:cxnLst/>
              <a:rect l="l" t="t" r="r" b="b"/>
              <a:pathLst>
                <a:path w="2893939" h="1010147">
                  <a:moveTo>
                    <a:pt x="14092" y="0"/>
                  </a:moveTo>
                  <a:lnTo>
                    <a:pt x="2879847" y="0"/>
                  </a:lnTo>
                  <a:cubicBezTo>
                    <a:pt x="2887630" y="0"/>
                    <a:pt x="2893939" y="6309"/>
                    <a:pt x="2893939" y="14092"/>
                  </a:cubicBezTo>
                  <a:lnTo>
                    <a:pt x="2893939" y="996055"/>
                  </a:lnTo>
                  <a:cubicBezTo>
                    <a:pt x="2893939" y="1003838"/>
                    <a:pt x="2887630" y="1010147"/>
                    <a:pt x="2879847" y="1010147"/>
                  </a:cubicBezTo>
                  <a:lnTo>
                    <a:pt x="14092" y="1010147"/>
                  </a:lnTo>
                  <a:cubicBezTo>
                    <a:pt x="6309" y="1010147"/>
                    <a:pt x="0" y="1003838"/>
                    <a:pt x="0" y="996055"/>
                  </a:cubicBezTo>
                  <a:lnTo>
                    <a:pt x="0" y="14092"/>
                  </a:lnTo>
                  <a:cubicBezTo>
                    <a:pt x="0" y="6309"/>
                    <a:pt x="6309" y="0"/>
                    <a:pt x="14092" y="0"/>
                  </a:cubicBez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93939" cy="10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12049879" y="5114918"/>
            <a:ext cx="848828" cy="742725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722452"/>
            <a:ext cx="4437364" cy="639065"/>
            <a:chOff x="0" y="0"/>
            <a:chExt cx="1168689" cy="1683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2A4AD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" panose="00020600040101010101" charset="-122"/>
                </a:rPr>
                <a:t>数据指标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77863" y="5722452"/>
            <a:ext cx="4437364" cy="639065"/>
            <a:chOff x="0" y="0"/>
            <a:chExt cx="1168689" cy="1683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4590E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" panose="00020600040101010101" charset="-122"/>
                </a:rPr>
                <a:t>数据指标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456766"/>
            <a:ext cx="4437364" cy="639065"/>
            <a:chOff x="0" y="0"/>
            <a:chExt cx="1168689" cy="1683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990166"/>
            <a:ext cx="4437364" cy="639065"/>
            <a:chOff x="0" y="0"/>
            <a:chExt cx="1168689" cy="1683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523566"/>
            <a:ext cx="4437364" cy="639065"/>
            <a:chOff x="0" y="0"/>
            <a:chExt cx="1168689" cy="1683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8056966"/>
            <a:ext cx="4437364" cy="639065"/>
            <a:chOff x="0" y="0"/>
            <a:chExt cx="1168689" cy="1683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8590366"/>
            <a:ext cx="4437364" cy="639065"/>
            <a:chOff x="0" y="0"/>
            <a:chExt cx="1168689" cy="1683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877863" y="6456766"/>
            <a:ext cx="4437364" cy="639065"/>
            <a:chOff x="0" y="0"/>
            <a:chExt cx="1168689" cy="1683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877863" y="6990166"/>
            <a:ext cx="4437364" cy="639065"/>
            <a:chOff x="0" y="0"/>
            <a:chExt cx="1168689" cy="16831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77863" y="7523566"/>
            <a:ext cx="4437364" cy="639065"/>
            <a:chOff x="0" y="0"/>
            <a:chExt cx="1168689" cy="16831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877863" y="8056966"/>
            <a:ext cx="4437364" cy="639065"/>
            <a:chOff x="0" y="0"/>
            <a:chExt cx="1168689" cy="16831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77863" y="8590366"/>
            <a:ext cx="4437364" cy="639065"/>
            <a:chOff x="0" y="0"/>
            <a:chExt cx="1168689" cy="16831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68689" cy="168313"/>
            </a:xfrm>
            <a:custGeom>
              <a:avLst/>
              <a:gdLst/>
              <a:ahLst/>
              <a:cxnLst/>
              <a:rect l="l" t="t" r="r" b="b"/>
              <a:pathLst>
                <a:path w="1168689" h="168313">
                  <a:moveTo>
                    <a:pt x="0" y="0"/>
                  </a:moveTo>
                  <a:lnTo>
                    <a:pt x="1168689" y="0"/>
                  </a:lnTo>
                  <a:lnTo>
                    <a:pt x="1168689" y="168313"/>
                  </a:lnTo>
                  <a:lnTo>
                    <a:pt x="0" y="168313"/>
                  </a:lnTo>
                  <a:close/>
                </a:path>
              </a:pathLst>
            </a:custGeom>
            <a:solidFill>
              <a:srgbClr val="E1ECF7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168689" cy="215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阿里巴巴普惠体" panose="00020600040101010101" charset="-122"/>
                </a:rPr>
                <a:t>0.00 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28700" y="2047240"/>
            <a:ext cx="4848225" cy="124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en-US" sz="6910">
                <a:solidFill>
                  <a:srgbClr val="2A4ADF"/>
                </a:solidFill>
                <a:ea typeface="阿里巴巴普惠体 Bold" panose="00020600040101010101" charset="-122"/>
              </a:rPr>
              <a:t>添加小标题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7" name="TextBox 57"/>
          <p:cNvSpPr txBox="1"/>
          <p:nvPr/>
        </p:nvSpPr>
        <p:spPr>
          <a:xfrm>
            <a:off x="1028700" y="3627755"/>
            <a:ext cx="10038080" cy="140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阿里巴巴普惠体 Light" panose="00020600040101010101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EA0DBFB-2357-4568-B239-E5D3BE1467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7053"/>
          <a:stretch/>
        </p:blipFill>
        <p:spPr>
          <a:xfrm>
            <a:off x="12821938" y="1684131"/>
            <a:ext cx="4349049" cy="75562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.45,&quot;left&quot;:527.8,&quot;top&quot;:178.15,&quot;width&quot;:640.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169</Words>
  <Application>Microsoft Office PowerPoint</Application>
  <PresentationFormat>自定义</PresentationFormat>
  <Paragraphs>104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Calibri</vt:lpstr>
      <vt:lpstr>阿里巴巴普惠体 Medium</vt:lpstr>
      <vt:lpstr>Arial Unicode</vt:lpstr>
      <vt:lpstr>字由点字典黑</vt:lpstr>
      <vt:lpstr>阿里巴巴普惠体 Bold</vt:lpstr>
      <vt:lpstr>Arial</vt:lpstr>
      <vt:lpstr>阿里巴巴普惠体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蓝白简约风毕业论文答辩PPT模板</dc:title>
  <dc:creator>唐玉婵</dc:creator>
  <cp:lastModifiedBy>tangyuchan21121998@163.com</cp:lastModifiedBy>
  <cp:revision>12</cp:revision>
  <dcterms:created xsi:type="dcterms:W3CDTF">2006-08-16T00:00:00Z</dcterms:created>
  <dcterms:modified xsi:type="dcterms:W3CDTF">2024-03-13T00:26:29Z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E5BCA27124EE42A9A93969AB0FE21C55_12</vt:lpwstr>
  </property>
  <property fmtid="{D5CDD505-2E9C-101B-9397-08002B2CF9AE}" pid="3" name="KSOProductBuildVer">
    <vt:lpwstr>2052-12.1.0.16250</vt:lpwstr>
  </property>
</Properties>
</file>